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430D092-5012-65A8-52F5-44F2E4D414EF}"/>
              </a:ext>
            </a:extLst>
          </p:cNvPr>
          <p:cNvCxnSpPr>
            <a:cxnSpLocks/>
          </p:cNvCxnSpPr>
          <p:nvPr/>
        </p:nvCxnSpPr>
        <p:spPr>
          <a:xfrm flipV="1">
            <a:off x="1354229" y="466684"/>
            <a:ext cx="9842442" cy="30776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B237683-622F-B514-979B-CF58E55AC1DD}"/>
              </a:ext>
            </a:extLst>
          </p:cNvPr>
          <p:cNvSpPr txBox="1"/>
          <p:nvPr/>
        </p:nvSpPr>
        <p:spPr>
          <a:xfrm>
            <a:off x="302594" y="372008"/>
            <a:ext cx="1256533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BK1_R</a:t>
            </a:r>
          </a:p>
          <a:p>
            <a:pPr algn="l"/>
            <a:r>
              <a:rPr lang="en-US" dirty="0">
                <a:cs typeface="Calibri"/>
              </a:rPr>
              <a:t>20A</a:t>
            </a:r>
          </a:p>
          <a:p>
            <a:pPr algn="l"/>
            <a:r>
              <a:rPr lang="en-US" dirty="0">
                <a:cs typeface="Calibri"/>
              </a:rPr>
              <a:t>CAFCI/GFCI</a:t>
            </a:r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40D4CD4-E5AD-205F-9701-F829EDB97821}"/>
              </a:ext>
            </a:extLst>
          </p:cNvPr>
          <p:cNvCxnSpPr>
            <a:cxnSpLocks/>
          </p:cNvCxnSpPr>
          <p:nvPr/>
        </p:nvCxnSpPr>
        <p:spPr>
          <a:xfrm>
            <a:off x="11182271" y="467699"/>
            <a:ext cx="0" cy="1809919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1AF65CB-36AD-DC0C-90C8-783F688D4D82}"/>
              </a:ext>
            </a:extLst>
          </p:cNvPr>
          <p:cNvSpPr txBox="1"/>
          <p:nvPr/>
        </p:nvSpPr>
        <p:spPr>
          <a:xfrm>
            <a:off x="9840019" y="2003649"/>
            <a:ext cx="109269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cs typeface="Calibri"/>
              </a:rPr>
              <a:t>Bath Room</a:t>
            </a:r>
          </a:p>
          <a:p>
            <a:r>
              <a:rPr lang="en-US" sz="1200" dirty="0">
                <a:cs typeface="Calibri"/>
              </a:rPr>
              <a:t>Fan and Light</a:t>
            </a:r>
          </a:p>
          <a:p>
            <a:r>
              <a:rPr lang="en-US" sz="1200" dirty="0">
                <a:cs typeface="Calibri"/>
              </a:rPr>
              <a:t>FV-0510VSCL1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13633C-890B-FB87-9140-2FECE566A4FD}"/>
              </a:ext>
            </a:extLst>
          </p:cNvPr>
          <p:cNvSpPr txBox="1"/>
          <p:nvPr/>
        </p:nvSpPr>
        <p:spPr>
          <a:xfrm>
            <a:off x="9669125" y="1143535"/>
            <a:ext cx="121782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>
                <a:cs typeface="Calibri"/>
              </a:rPr>
              <a:t>Triple Switch</a:t>
            </a:r>
          </a:p>
          <a:p>
            <a:pPr algn="l"/>
            <a:r>
              <a:rPr lang="en-US" sz="1200" dirty="0">
                <a:cs typeface="Calibri"/>
              </a:rPr>
              <a:t>Leviton</a:t>
            </a:r>
          </a:p>
          <a:p>
            <a:pPr algn="l"/>
            <a:r>
              <a:rPr lang="en-US" sz="1200" dirty="0"/>
              <a:t>R62-01755-0WS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FFDC341-A0AE-731D-DDB8-8A83C2CE1928}"/>
              </a:ext>
            </a:extLst>
          </p:cNvPr>
          <p:cNvCxnSpPr>
            <a:cxnSpLocks/>
          </p:cNvCxnSpPr>
          <p:nvPr/>
        </p:nvCxnSpPr>
        <p:spPr>
          <a:xfrm>
            <a:off x="2274974" y="495478"/>
            <a:ext cx="5861" cy="1021862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0D6349CD-9569-5B50-4AE2-5CE03AA81697}"/>
              </a:ext>
            </a:extLst>
          </p:cNvPr>
          <p:cNvSpPr/>
          <p:nvPr/>
        </p:nvSpPr>
        <p:spPr>
          <a:xfrm>
            <a:off x="1985778" y="1446974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1EB1FE-2DBF-7CBD-360D-291AD1328077}"/>
              </a:ext>
            </a:extLst>
          </p:cNvPr>
          <p:cNvSpPr txBox="1"/>
          <p:nvPr/>
        </p:nvSpPr>
        <p:spPr>
          <a:xfrm>
            <a:off x="1665524" y="1754200"/>
            <a:ext cx="121785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cs typeface="Calibri"/>
              </a:rPr>
              <a:t>15A/USBC</a:t>
            </a:r>
          </a:p>
          <a:p>
            <a:pPr algn="ctr"/>
            <a:r>
              <a:rPr lang="en-US" sz="1200" dirty="0">
                <a:cs typeface="Calibri"/>
              </a:rPr>
              <a:t>Leviton</a:t>
            </a:r>
          </a:p>
          <a:p>
            <a:pPr algn="ctr"/>
            <a:r>
              <a:rPr lang="en-US" sz="1200" dirty="0"/>
              <a:t>R02-T5633-0BW</a:t>
            </a:r>
          </a:p>
          <a:p>
            <a:pPr algn="ctr"/>
            <a:r>
              <a:rPr lang="en-US" sz="1200" dirty="0"/>
              <a:t>LIVING ROOM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D17F82A-5EC4-4A71-5007-F42A7C59E931}"/>
              </a:ext>
            </a:extLst>
          </p:cNvPr>
          <p:cNvCxnSpPr>
            <a:cxnSpLocks/>
          </p:cNvCxnSpPr>
          <p:nvPr/>
        </p:nvCxnSpPr>
        <p:spPr>
          <a:xfrm>
            <a:off x="3404316" y="482099"/>
            <a:ext cx="5861" cy="1021862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DEB30D26-E9D2-83AD-4954-29EDFDE6B540}"/>
              </a:ext>
            </a:extLst>
          </p:cNvPr>
          <p:cNvSpPr/>
          <p:nvPr/>
        </p:nvSpPr>
        <p:spPr>
          <a:xfrm>
            <a:off x="3115120" y="1433595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7E7963-AF0F-4BD6-FA2A-39EB7DC09208}"/>
              </a:ext>
            </a:extLst>
          </p:cNvPr>
          <p:cNvSpPr txBox="1"/>
          <p:nvPr/>
        </p:nvSpPr>
        <p:spPr>
          <a:xfrm>
            <a:off x="2794866" y="1726421"/>
            <a:ext cx="121785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cs typeface="Calibri"/>
              </a:rPr>
              <a:t>15A/USBC </a:t>
            </a:r>
          </a:p>
          <a:p>
            <a:pPr algn="ctr"/>
            <a:r>
              <a:rPr lang="en-US" sz="1200" dirty="0">
                <a:cs typeface="Calibri"/>
              </a:rPr>
              <a:t>Leviton</a:t>
            </a:r>
          </a:p>
          <a:p>
            <a:pPr algn="ctr"/>
            <a:r>
              <a:rPr lang="en-US" sz="1200" dirty="0"/>
              <a:t>R02-T5633-0BW</a:t>
            </a:r>
          </a:p>
          <a:p>
            <a:pPr algn="ctr"/>
            <a:r>
              <a:rPr lang="en-US" sz="1200" dirty="0"/>
              <a:t>LIVING ROOM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6D9A7D6-7790-E44D-8D8B-AC0A30BB644F}"/>
              </a:ext>
            </a:extLst>
          </p:cNvPr>
          <p:cNvCxnSpPr>
            <a:cxnSpLocks/>
          </p:cNvCxnSpPr>
          <p:nvPr/>
        </p:nvCxnSpPr>
        <p:spPr>
          <a:xfrm>
            <a:off x="8115448" y="501885"/>
            <a:ext cx="0" cy="2136710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526222AF-76B5-B7E1-CFA2-B256DB7F1996}"/>
              </a:ext>
            </a:extLst>
          </p:cNvPr>
          <p:cNvSpPr/>
          <p:nvPr/>
        </p:nvSpPr>
        <p:spPr>
          <a:xfrm>
            <a:off x="7826252" y="1453381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D679D6-20EF-DDFC-7E53-E4E7A47E6203}"/>
              </a:ext>
            </a:extLst>
          </p:cNvPr>
          <p:cNvSpPr txBox="1"/>
          <p:nvPr/>
        </p:nvSpPr>
        <p:spPr>
          <a:xfrm>
            <a:off x="8377386" y="1267562"/>
            <a:ext cx="121785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cs typeface="Calibri"/>
              </a:rPr>
              <a:t>15A</a:t>
            </a:r>
          </a:p>
          <a:p>
            <a:pPr algn="ctr"/>
            <a:r>
              <a:rPr lang="en-US" sz="1200" dirty="0">
                <a:cs typeface="Calibri"/>
              </a:rPr>
              <a:t>Leviton</a:t>
            </a:r>
          </a:p>
          <a:p>
            <a:pPr algn="ctr"/>
            <a:r>
              <a:rPr lang="en-US" sz="1200" dirty="0"/>
              <a:t>R57-T5325-0DW</a:t>
            </a:r>
          </a:p>
          <a:p>
            <a:pPr algn="ctr"/>
            <a:r>
              <a:rPr lang="en-US" sz="1200" dirty="0"/>
              <a:t>BATH ROOM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9D6482F-FB12-5889-9FDA-DA88E28A1133}"/>
              </a:ext>
            </a:extLst>
          </p:cNvPr>
          <p:cNvSpPr/>
          <p:nvPr/>
        </p:nvSpPr>
        <p:spPr>
          <a:xfrm>
            <a:off x="7826252" y="2431104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03EE4D-08E2-5B6F-B88C-95514F24B773}"/>
              </a:ext>
            </a:extLst>
          </p:cNvPr>
          <p:cNvSpPr txBox="1"/>
          <p:nvPr/>
        </p:nvSpPr>
        <p:spPr>
          <a:xfrm>
            <a:off x="8426892" y="2315429"/>
            <a:ext cx="121785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cs typeface="Calibri"/>
              </a:rPr>
              <a:t>15A</a:t>
            </a:r>
          </a:p>
          <a:p>
            <a:pPr algn="ctr"/>
            <a:r>
              <a:rPr lang="en-US" sz="1200" dirty="0"/>
              <a:t>R57-T5325-0DW</a:t>
            </a:r>
          </a:p>
          <a:p>
            <a:pPr algn="ctr"/>
            <a:r>
              <a:rPr lang="en-US" sz="1200" dirty="0"/>
              <a:t>BATH ROOM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A959073-E7C0-480E-48C7-0B648D7DC6ED}"/>
              </a:ext>
            </a:extLst>
          </p:cNvPr>
          <p:cNvCxnSpPr>
            <a:cxnSpLocks/>
          </p:cNvCxnSpPr>
          <p:nvPr/>
        </p:nvCxnSpPr>
        <p:spPr>
          <a:xfrm>
            <a:off x="7031855" y="494042"/>
            <a:ext cx="5861" cy="1021862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179CC08C-DDC5-B237-E5B1-93D1DBA00280}"/>
              </a:ext>
            </a:extLst>
          </p:cNvPr>
          <p:cNvSpPr/>
          <p:nvPr/>
        </p:nvSpPr>
        <p:spPr>
          <a:xfrm>
            <a:off x="6742659" y="1445538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A853F7F-5DA1-75A1-C86C-73213F4C6AA3}"/>
              </a:ext>
            </a:extLst>
          </p:cNvPr>
          <p:cNvSpPr txBox="1"/>
          <p:nvPr/>
        </p:nvSpPr>
        <p:spPr>
          <a:xfrm>
            <a:off x="6422405" y="1738364"/>
            <a:ext cx="121785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cs typeface="Calibri"/>
              </a:rPr>
              <a:t>20A</a:t>
            </a:r>
          </a:p>
          <a:p>
            <a:pPr algn="ctr"/>
            <a:r>
              <a:rPr lang="en-US" sz="1200" dirty="0">
                <a:cs typeface="Calibri"/>
              </a:rPr>
              <a:t>Leviton</a:t>
            </a:r>
          </a:p>
          <a:p>
            <a:pPr algn="ctr"/>
            <a:r>
              <a:rPr lang="en-US" sz="1200" dirty="0"/>
              <a:t>R82-16352-0W</a:t>
            </a:r>
          </a:p>
          <a:p>
            <a:pPr algn="ctr"/>
            <a:r>
              <a:rPr lang="en-US" sz="1200" dirty="0"/>
              <a:t>SINK COUNTER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AF3A7FD-AEB0-8F5D-8C0D-5E31E9FE4DF1}"/>
              </a:ext>
            </a:extLst>
          </p:cNvPr>
          <p:cNvCxnSpPr>
            <a:cxnSpLocks/>
          </p:cNvCxnSpPr>
          <p:nvPr/>
        </p:nvCxnSpPr>
        <p:spPr>
          <a:xfrm flipV="1">
            <a:off x="1354229" y="3517338"/>
            <a:ext cx="10197024" cy="31884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A379C60C-9CDB-9019-55D5-8B7925BBF363}"/>
              </a:ext>
            </a:extLst>
          </p:cNvPr>
          <p:cNvSpPr txBox="1"/>
          <p:nvPr/>
        </p:nvSpPr>
        <p:spPr>
          <a:xfrm>
            <a:off x="302594" y="3423770"/>
            <a:ext cx="119632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BK2_L</a:t>
            </a:r>
          </a:p>
          <a:p>
            <a:pPr algn="l"/>
            <a:r>
              <a:rPr lang="en-US" dirty="0">
                <a:cs typeface="Calibri"/>
              </a:rPr>
              <a:t>15A CAFCI</a:t>
            </a:r>
            <a:endParaRPr lang="en-US" dirty="0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0E3E1D3-F5BC-5E92-52E2-57F5EA982B78}"/>
              </a:ext>
            </a:extLst>
          </p:cNvPr>
          <p:cNvCxnSpPr>
            <a:cxnSpLocks/>
          </p:cNvCxnSpPr>
          <p:nvPr/>
        </p:nvCxnSpPr>
        <p:spPr>
          <a:xfrm>
            <a:off x="5239815" y="3555500"/>
            <a:ext cx="5861" cy="1021862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AE70893C-BC41-6E7E-7E64-789CE465ECD3}"/>
              </a:ext>
            </a:extLst>
          </p:cNvPr>
          <p:cNvCxnSpPr>
            <a:cxnSpLocks/>
          </p:cNvCxnSpPr>
          <p:nvPr/>
        </p:nvCxnSpPr>
        <p:spPr>
          <a:xfrm>
            <a:off x="4398074" y="489069"/>
            <a:ext cx="5861" cy="1021862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7F337850-77DE-E001-805B-7971DEE7F79B}"/>
              </a:ext>
            </a:extLst>
          </p:cNvPr>
          <p:cNvSpPr/>
          <p:nvPr/>
        </p:nvSpPr>
        <p:spPr>
          <a:xfrm>
            <a:off x="4146019" y="1325977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AF69C9B-5607-7556-17B4-3BBCD76F3F96}"/>
              </a:ext>
            </a:extLst>
          </p:cNvPr>
          <p:cNvSpPr txBox="1"/>
          <p:nvPr/>
        </p:nvSpPr>
        <p:spPr>
          <a:xfrm>
            <a:off x="3976811" y="1597198"/>
            <a:ext cx="88606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cs typeface="Calibri"/>
              </a:rPr>
              <a:t>Kidde</a:t>
            </a:r>
          </a:p>
          <a:p>
            <a:pPr algn="ctr"/>
            <a:r>
              <a:rPr lang="en-US" sz="1200" dirty="0">
                <a:cs typeface="Calibri"/>
              </a:rPr>
              <a:t>21029879</a:t>
            </a:r>
          </a:p>
          <a:p>
            <a:pPr algn="ctr"/>
            <a:r>
              <a:rPr lang="en-US" sz="1200" dirty="0">
                <a:cs typeface="Calibri"/>
              </a:rPr>
              <a:t>CO/SMOKE DETECTOR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ED4AA85-EAEF-5277-9626-F07C122E9C82}"/>
              </a:ext>
            </a:extLst>
          </p:cNvPr>
          <p:cNvSpPr/>
          <p:nvPr/>
        </p:nvSpPr>
        <p:spPr>
          <a:xfrm>
            <a:off x="3302057" y="4864481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2FB5C12-294F-B153-A63E-8B32F11DF5DC}"/>
              </a:ext>
            </a:extLst>
          </p:cNvPr>
          <p:cNvSpPr txBox="1"/>
          <p:nvPr/>
        </p:nvSpPr>
        <p:spPr>
          <a:xfrm>
            <a:off x="2269978" y="4818314"/>
            <a:ext cx="98667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cs typeface="Calibri"/>
              </a:rPr>
              <a:t>Living Room</a:t>
            </a:r>
          </a:p>
          <a:p>
            <a:r>
              <a:rPr lang="en-US" sz="1200" dirty="0">
                <a:cs typeface="Calibri"/>
              </a:rPr>
              <a:t>Light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38FD0FB-F9E4-4731-8363-3581000757D4}"/>
              </a:ext>
            </a:extLst>
          </p:cNvPr>
          <p:cNvSpPr txBox="1"/>
          <p:nvPr/>
        </p:nvSpPr>
        <p:spPr>
          <a:xfrm>
            <a:off x="2122273" y="4091908"/>
            <a:ext cx="121782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cs typeface="Calibri"/>
              </a:rPr>
              <a:t>3-Way Switch</a:t>
            </a:r>
          </a:p>
          <a:p>
            <a:r>
              <a:rPr lang="en-US" sz="1200" dirty="0">
                <a:cs typeface="Calibri"/>
              </a:rPr>
              <a:t>Leviton</a:t>
            </a:r>
          </a:p>
          <a:p>
            <a:pPr algn="l"/>
            <a:r>
              <a:rPr lang="en-US" sz="1200" dirty="0"/>
              <a:t>R62-01453-02W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A85D719C-B4B8-6BCB-003E-01A12217160F}"/>
              </a:ext>
            </a:extLst>
          </p:cNvPr>
          <p:cNvCxnSpPr>
            <a:cxnSpLocks/>
          </p:cNvCxnSpPr>
          <p:nvPr/>
        </p:nvCxnSpPr>
        <p:spPr>
          <a:xfrm>
            <a:off x="3620093" y="3551776"/>
            <a:ext cx="0" cy="2665586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E8EB50A7-9C03-A132-2E55-C99B798C296A}"/>
              </a:ext>
            </a:extLst>
          </p:cNvPr>
          <p:cNvSpPr/>
          <p:nvPr/>
        </p:nvSpPr>
        <p:spPr>
          <a:xfrm>
            <a:off x="3298072" y="4357561"/>
            <a:ext cx="605692" cy="30284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CBC343D-94E1-D02D-07A2-FE63278C041B}"/>
              </a:ext>
            </a:extLst>
          </p:cNvPr>
          <p:cNvSpPr/>
          <p:nvPr/>
        </p:nvSpPr>
        <p:spPr>
          <a:xfrm>
            <a:off x="3293233" y="5398559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4F31448-C209-F122-42FC-052EB5F95431}"/>
              </a:ext>
            </a:extLst>
          </p:cNvPr>
          <p:cNvSpPr txBox="1"/>
          <p:nvPr/>
        </p:nvSpPr>
        <p:spPr>
          <a:xfrm>
            <a:off x="2261154" y="5352392"/>
            <a:ext cx="98667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cs typeface="Calibri"/>
              </a:rPr>
              <a:t>Living Room</a:t>
            </a:r>
          </a:p>
          <a:p>
            <a:r>
              <a:rPr lang="en-US" sz="1200" dirty="0">
                <a:cs typeface="Calibri"/>
              </a:rPr>
              <a:t>Light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3027D6B-8A84-1A21-3AE0-15324FDA55EB}"/>
              </a:ext>
            </a:extLst>
          </p:cNvPr>
          <p:cNvSpPr txBox="1"/>
          <p:nvPr/>
        </p:nvSpPr>
        <p:spPr>
          <a:xfrm>
            <a:off x="2114913" y="5949013"/>
            <a:ext cx="121782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cs typeface="Calibri"/>
              </a:rPr>
              <a:t>3-Way Switch</a:t>
            </a:r>
          </a:p>
          <a:p>
            <a:r>
              <a:rPr lang="en-US" sz="1200" dirty="0">
                <a:cs typeface="Calibri"/>
              </a:rPr>
              <a:t>Leviton</a:t>
            </a:r>
          </a:p>
          <a:p>
            <a:pPr algn="l"/>
            <a:r>
              <a:rPr lang="en-US" sz="1200" dirty="0"/>
              <a:t>R62-01453-02W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B6D74D4-0829-2C03-6129-CBE28C9DCF7A}"/>
              </a:ext>
            </a:extLst>
          </p:cNvPr>
          <p:cNvSpPr/>
          <p:nvPr/>
        </p:nvSpPr>
        <p:spPr>
          <a:xfrm>
            <a:off x="3291162" y="5914516"/>
            <a:ext cx="605692" cy="30284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380DFCE-A10F-956C-58CD-E626BE47F5C0}"/>
              </a:ext>
            </a:extLst>
          </p:cNvPr>
          <p:cNvSpPr/>
          <p:nvPr/>
        </p:nvSpPr>
        <p:spPr>
          <a:xfrm>
            <a:off x="4946738" y="4405787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D78EA9E-D754-520C-FFF2-48EC2D6ABF6B}"/>
              </a:ext>
            </a:extLst>
          </p:cNvPr>
          <p:cNvSpPr txBox="1"/>
          <p:nvPr/>
        </p:nvSpPr>
        <p:spPr>
          <a:xfrm>
            <a:off x="4638067" y="4653533"/>
            <a:ext cx="121785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cs typeface="Calibri"/>
              </a:rPr>
              <a:t>15A</a:t>
            </a:r>
          </a:p>
          <a:p>
            <a:pPr algn="ctr"/>
            <a:r>
              <a:rPr lang="en-US" sz="1200" dirty="0">
                <a:cs typeface="Calibri"/>
              </a:rPr>
              <a:t>Leviton</a:t>
            </a:r>
          </a:p>
          <a:p>
            <a:pPr algn="ctr"/>
            <a:r>
              <a:rPr lang="en-US" sz="1200" dirty="0"/>
              <a:t>R57-T5325-0DW</a:t>
            </a:r>
          </a:p>
          <a:p>
            <a:pPr algn="ctr"/>
            <a:r>
              <a:rPr lang="en-US" sz="1200" dirty="0"/>
              <a:t>TV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03D41910-7C82-D44B-DFE2-0BCAC393F69B}"/>
              </a:ext>
            </a:extLst>
          </p:cNvPr>
          <p:cNvCxnSpPr>
            <a:cxnSpLocks/>
          </p:cNvCxnSpPr>
          <p:nvPr/>
        </p:nvCxnSpPr>
        <p:spPr>
          <a:xfrm>
            <a:off x="6462147" y="3568372"/>
            <a:ext cx="0" cy="976037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D9731F02-A873-C87D-02B7-A63E6E4E3A1A}"/>
              </a:ext>
            </a:extLst>
          </p:cNvPr>
          <p:cNvSpPr/>
          <p:nvPr/>
        </p:nvSpPr>
        <p:spPr>
          <a:xfrm>
            <a:off x="6170778" y="4430824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5E0E0B9-6BF6-83B2-C024-895DDB88828B}"/>
              </a:ext>
            </a:extLst>
          </p:cNvPr>
          <p:cNvSpPr txBox="1"/>
          <p:nvPr/>
        </p:nvSpPr>
        <p:spPr>
          <a:xfrm>
            <a:off x="5816587" y="4709492"/>
            <a:ext cx="121785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cs typeface="Calibri"/>
              </a:rPr>
              <a:t>15A</a:t>
            </a:r>
          </a:p>
          <a:p>
            <a:pPr algn="ctr"/>
            <a:r>
              <a:rPr lang="en-US" sz="1200" dirty="0">
                <a:cs typeface="Calibri"/>
              </a:rPr>
              <a:t>Leviton</a:t>
            </a:r>
          </a:p>
          <a:p>
            <a:pPr algn="ctr"/>
            <a:r>
              <a:rPr lang="en-US" sz="1200" dirty="0"/>
              <a:t>R57-T5325-0DW</a:t>
            </a:r>
          </a:p>
          <a:p>
            <a:pPr algn="ctr"/>
            <a:r>
              <a:rPr lang="en-US" sz="1200" dirty="0"/>
              <a:t>FRIDGE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4E57735-B7E9-36D4-338D-DB99B829BD31}"/>
              </a:ext>
            </a:extLst>
          </p:cNvPr>
          <p:cNvSpPr txBox="1"/>
          <p:nvPr/>
        </p:nvSpPr>
        <p:spPr>
          <a:xfrm>
            <a:off x="15508895" y="8463948"/>
            <a:ext cx="121785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cs typeface="Calibri"/>
              </a:rPr>
              <a:t>20A GFCI</a:t>
            </a:r>
          </a:p>
          <a:p>
            <a:pPr algn="ctr"/>
            <a:r>
              <a:rPr lang="en-US" sz="1200" dirty="0"/>
              <a:t>R92-GFTR2-0KW</a:t>
            </a:r>
          </a:p>
          <a:p>
            <a:pPr algn="ctr"/>
            <a:r>
              <a:rPr lang="en-US" sz="1200" dirty="0"/>
              <a:t>SINK COUNTER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A83ACA6-2D86-5DBB-0DC0-92CBEAF52325}"/>
              </a:ext>
            </a:extLst>
          </p:cNvPr>
          <p:cNvCxnSpPr>
            <a:cxnSpLocks/>
          </p:cNvCxnSpPr>
          <p:nvPr/>
        </p:nvCxnSpPr>
        <p:spPr>
          <a:xfrm>
            <a:off x="7325806" y="3558547"/>
            <a:ext cx="5861" cy="1021862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FA1B36E6-3D92-26A2-B9BC-3A196D24B313}"/>
              </a:ext>
            </a:extLst>
          </p:cNvPr>
          <p:cNvSpPr/>
          <p:nvPr/>
        </p:nvSpPr>
        <p:spPr>
          <a:xfrm>
            <a:off x="7073751" y="4417055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25CBFE8-46F3-003F-F037-BB003983F025}"/>
              </a:ext>
            </a:extLst>
          </p:cNvPr>
          <p:cNvSpPr txBox="1"/>
          <p:nvPr/>
        </p:nvSpPr>
        <p:spPr>
          <a:xfrm>
            <a:off x="6976424" y="4688531"/>
            <a:ext cx="82854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cs typeface="Calibri"/>
              </a:rPr>
              <a:t>Range Hood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43CDCE1E-BA54-9B8F-527C-D38F2F2504AD}"/>
              </a:ext>
            </a:extLst>
          </p:cNvPr>
          <p:cNvCxnSpPr>
            <a:cxnSpLocks/>
          </p:cNvCxnSpPr>
          <p:nvPr/>
        </p:nvCxnSpPr>
        <p:spPr>
          <a:xfrm>
            <a:off x="8271507" y="3547279"/>
            <a:ext cx="5861" cy="1021862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3804298F-2421-8112-BAF5-22EE97E4B34A}"/>
              </a:ext>
            </a:extLst>
          </p:cNvPr>
          <p:cNvSpPr/>
          <p:nvPr/>
        </p:nvSpPr>
        <p:spPr>
          <a:xfrm>
            <a:off x="8019452" y="4405787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1D336E2E-8332-596B-491F-3A8D552877FD}"/>
              </a:ext>
            </a:extLst>
          </p:cNvPr>
          <p:cNvCxnSpPr>
            <a:cxnSpLocks/>
          </p:cNvCxnSpPr>
          <p:nvPr/>
        </p:nvCxnSpPr>
        <p:spPr>
          <a:xfrm>
            <a:off x="9596725" y="3555500"/>
            <a:ext cx="0" cy="976037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873AF75D-A55E-6979-8754-C25E65F34E44}"/>
              </a:ext>
            </a:extLst>
          </p:cNvPr>
          <p:cNvSpPr/>
          <p:nvPr/>
        </p:nvSpPr>
        <p:spPr>
          <a:xfrm>
            <a:off x="9305356" y="4417952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91AE9B79-79A0-641C-485D-5B7FDB8AA2D9}"/>
              </a:ext>
            </a:extLst>
          </p:cNvPr>
          <p:cNvSpPr txBox="1"/>
          <p:nvPr/>
        </p:nvSpPr>
        <p:spPr>
          <a:xfrm>
            <a:off x="8951165" y="4696620"/>
            <a:ext cx="121785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cs typeface="Calibri"/>
              </a:rPr>
              <a:t>15A</a:t>
            </a:r>
          </a:p>
          <a:p>
            <a:pPr algn="ctr"/>
            <a:r>
              <a:rPr lang="en-US" sz="1200" dirty="0">
                <a:cs typeface="Calibri"/>
              </a:rPr>
              <a:t>Leviton</a:t>
            </a:r>
          </a:p>
          <a:p>
            <a:pPr algn="ctr"/>
            <a:r>
              <a:rPr lang="en-US" sz="1200" dirty="0"/>
              <a:t>R57-T5325-0DW</a:t>
            </a:r>
          </a:p>
          <a:p>
            <a:pPr algn="ctr"/>
            <a:r>
              <a:rPr lang="en-US" sz="1200" dirty="0"/>
              <a:t>INSIDE CLOSET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FDCDF565-57A1-D967-6C88-C14CB5E40485}"/>
              </a:ext>
            </a:extLst>
          </p:cNvPr>
          <p:cNvCxnSpPr>
            <a:cxnSpLocks/>
          </p:cNvCxnSpPr>
          <p:nvPr/>
        </p:nvCxnSpPr>
        <p:spPr>
          <a:xfrm>
            <a:off x="10761611" y="3528355"/>
            <a:ext cx="0" cy="976037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AB63C9A1-BBFB-E4A9-3463-E63AA87BF401}"/>
              </a:ext>
            </a:extLst>
          </p:cNvPr>
          <p:cNvSpPr/>
          <p:nvPr/>
        </p:nvSpPr>
        <p:spPr>
          <a:xfrm>
            <a:off x="10470242" y="4390807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050D116-858B-F733-A745-9EFD95DA8C52}"/>
              </a:ext>
            </a:extLst>
          </p:cNvPr>
          <p:cNvSpPr txBox="1"/>
          <p:nvPr/>
        </p:nvSpPr>
        <p:spPr>
          <a:xfrm>
            <a:off x="10116051" y="4674819"/>
            <a:ext cx="127595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cs typeface="Calibri"/>
              </a:rPr>
              <a:t>15A</a:t>
            </a:r>
          </a:p>
          <a:p>
            <a:pPr algn="ctr"/>
            <a:r>
              <a:rPr lang="en-US" sz="1200" dirty="0">
                <a:cs typeface="Calibri"/>
              </a:rPr>
              <a:t>Leviton</a:t>
            </a:r>
          </a:p>
          <a:p>
            <a:pPr algn="ctr"/>
            <a:r>
              <a:rPr lang="en-US" sz="1200" dirty="0"/>
              <a:t>R57-T5325-0DW</a:t>
            </a:r>
          </a:p>
          <a:p>
            <a:pPr algn="ctr"/>
            <a:r>
              <a:rPr lang="en-US" sz="1200" dirty="0"/>
              <a:t>OUTSIDE CLOSET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BA57306-7A23-EBAD-23C2-74F559D3E2FD}"/>
              </a:ext>
            </a:extLst>
          </p:cNvPr>
          <p:cNvSpPr/>
          <p:nvPr/>
        </p:nvSpPr>
        <p:spPr>
          <a:xfrm>
            <a:off x="8649242" y="6016263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AB85688B-35DA-C8FD-80ED-830313C442A5}"/>
              </a:ext>
            </a:extLst>
          </p:cNvPr>
          <p:cNvSpPr txBox="1"/>
          <p:nvPr/>
        </p:nvSpPr>
        <p:spPr>
          <a:xfrm>
            <a:off x="7826252" y="6119340"/>
            <a:ext cx="98667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cs typeface="Calibri"/>
              </a:rPr>
              <a:t>Loft Light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292E411-CD5B-9CB9-88E4-A18C580D4F41}"/>
              </a:ext>
            </a:extLst>
          </p:cNvPr>
          <p:cNvSpPr txBox="1"/>
          <p:nvPr/>
        </p:nvSpPr>
        <p:spPr>
          <a:xfrm>
            <a:off x="7459672" y="5460759"/>
            <a:ext cx="121782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cs typeface="Calibri"/>
              </a:rPr>
              <a:t>2-Way Switch</a:t>
            </a:r>
          </a:p>
          <a:p>
            <a:r>
              <a:rPr lang="en-US" sz="1200" dirty="0">
                <a:cs typeface="Calibri"/>
              </a:rPr>
              <a:t>Leviton</a:t>
            </a:r>
          </a:p>
          <a:p>
            <a:pPr algn="l"/>
            <a:r>
              <a:rPr lang="en-US" sz="1200" dirty="0"/>
              <a:t>R52-01451-02W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AD6A1D6F-EC9E-9C3F-F0B1-C4B739B72FB9}"/>
              </a:ext>
            </a:extLst>
          </p:cNvPr>
          <p:cNvCxnSpPr>
            <a:cxnSpLocks/>
          </p:cNvCxnSpPr>
          <p:nvPr/>
        </p:nvCxnSpPr>
        <p:spPr>
          <a:xfrm>
            <a:off x="8967278" y="3555500"/>
            <a:ext cx="0" cy="2665586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EE7E2EB-8C47-A7CC-BBEA-CD9F8709B719}"/>
              </a:ext>
            </a:extLst>
          </p:cNvPr>
          <p:cNvSpPr/>
          <p:nvPr/>
        </p:nvSpPr>
        <p:spPr>
          <a:xfrm>
            <a:off x="8645257" y="5509343"/>
            <a:ext cx="605692" cy="30284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D36AD75-2671-803A-EEAF-AAF426BF9E04}"/>
              </a:ext>
            </a:extLst>
          </p:cNvPr>
          <p:cNvSpPr/>
          <p:nvPr/>
        </p:nvSpPr>
        <p:spPr>
          <a:xfrm>
            <a:off x="1368337" y="5994624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3A3A58A-5A90-8212-F593-1A5F013B63A6}"/>
              </a:ext>
            </a:extLst>
          </p:cNvPr>
          <p:cNvSpPr txBox="1"/>
          <p:nvPr/>
        </p:nvSpPr>
        <p:spPr>
          <a:xfrm>
            <a:off x="132183" y="5938056"/>
            <a:ext cx="129877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 err="1">
                <a:cs typeface="Calibri"/>
              </a:rPr>
              <a:t>LEDme</a:t>
            </a:r>
            <a:r>
              <a:rPr lang="en-US" sz="1200" dirty="0">
                <a:cs typeface="Calibri"/>
              </a:rPr>
              <a:t> LED200</a:t>
            </a:r>
          </a:p>
          <a:p>
            <a:r>
              <a:rPr lang="en-US" sz="1200" dirty="0">
                <a:cs typeface="Calibri"/>
              </a:rPr>
              <a:t>OUTDOOR LIGHT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B459FAA7-9435-5450-B338-0C52F4FABCE8}"/>
              </a:ext>
            </a:extLst>
          </p:cNvPr>
          <p:cNvSpPr txBox="1"/>
          <p:nvPr/>
        </p:nvSpPr>
        <p:spPr>
          <a:xfrm>
            <a:off x="157043" y="5196362"/>
            <a:ext cx="121782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cs typeface="Calibri"/>
              </a:rPr>
              <a:t>2-Way Switch</a:t>
            </a:r>
          </a:p>
          <a:p>
            <a:r>
              <a:rPr lang="en-US" sz="1200" dirty="0">
                <a:cs typeface="Calibri"/>
              </a:rPr>
              <a:t>Leviton</a:t>
            </a:r>
          </a:p>
          <a:p>
            <a:pPr algn="l"/>
            <a:r>
              <a:rPr lang="en-US" sz="1200" dirty="0"/>
              <a:t>R52-01451-02W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E6BFAF5B-B424-637A-0436-F132CFDB9142}"/>
              </a:ext>
            </a:extLst>
          </p:cNvPr>
          <p:cNvCxnSpPr>
            <a:cxnSpLocks/>
          </p:cNvCxnSpPr>
          <p:nvPr/>
        </p:nvCxnSpPr>
        <p:spPr>
          <a:xfrm>
            <a:off x="1686373" y="3533861"/>
            <a:ext cx="0" cy="2665586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7A447D9-39F2-C96E-8389-1C81A7AE7F08}"/>
              </a:ext>
            </a:extLst>
          </p:cNvPr>
          <p:cNvSpPr/>
          <p:nvPr/>
        </p:nvSpPr>
        <p:spPr>
          <a:xfrm>
            <a:off x="1364352" y="5487704"/>
            <a:ext cx="605692" cy="30284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CCF1995-E263-3FAA-B3A5-B97308A2A715}"/>
              </a:ext>
            </a:extLst>
          </p:cNvPr>
          <p:cNvSpPr txBox="1"/>
          <p:nvPr/>
        </p:nvSpPr>
        <p:spPr>
          <a:xfrm>
            <a:off x="7699217" y="4688531"/>
            <a:ext cx="121785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cs typeface="Calibri"/>
              </a:rPr>
              <a:t>15A/USBC </a:t>
            </a:r>
          </a:p>
          <a:p>
            <a:pPr algn="ctr"/>
            <a:r>
              <a:rPr lang="en-US" sz="1200" dirty="0">
                <a:cs typeface="Calibri"/>
              </a:rPr>
              <a:t>Leviton</a:t>
            </a:r>
          </a:p>
          <a:p>
            <a:pPr algn="ctr"/>
            <a:r>
              <a:rPr lang="en-US" sz="1200" dirty="0"/>
              <a:t>R02-T5633-0BW</a:t>
            </a:r>
          </a:p>
          <a:p>
            <a:pPr algn="ctr"/>
            <a:r>
              <a:rPr lang="en-US" sz="1200" dirty="0"/>
              <a:t>LOFT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8160749-2375-D95A-7B52-5C00229D6BD1}"/>
              </a:ext>
            </a:extLst>
          </p:cNvPr>
          <p:cNvSpPr/>
          <p:nvPr/>
        </p:nvSpPr>
        <p:spPr>
          <a:xfrm>
            <a:off x="4164765" y="6012322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6878D61D-F4A9-694E-634B-7B7986551B4C}"/>
              </a:ext>
            </a:extLst>
          </p:cNvPr>
          <p:cNvSpPr txBox="1"/>
          <p:nvPr/>
        </p:nvSpPr>
        <p:spPr>
          <a:xfrm>
            <a:off x="4748526" y="6168888"/>
            <a:ext cx="98667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cs typeface="Calibri"/>
              </a:rPr>
              <a:t>PANASONICERV</a:t>
            </a:r>
          </a:p>
          <a:p>
            <a:r>
              <a:rPr lang="en-US" sz="1200" dirty="0">
                <a:cs typeface="Calibri"/>
              </a:rPr>
              <a:t>FV-04VE1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DF6F7D9A-9A9C-224C-4F44-21B598B27D4A}"/>
              </a:ext>
            </a:extLst>
          </p:cNvPr>
          <p:cNvSpPr txBox="1"/>
          <p:nvPr/>
        </p:nvSpPr>
        <p:spPr>
          <a:xfrm>
            <a:off x="4773429" y="5480008"/>
            <a:ext cx="129378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cs typeface="Calibri"/>
              </a:rPr>
              <a:t>Double Switch</a:t>
            </a:r>
          </a:p>
          <a:p>
            <a:r>
              <a:rPr lang="en-US" sz="1200" dirty="0"/>
              <a:t>Leviton</a:t>
            </a:r>
            <a:br>
              <a:rPr lang="en-US" sz="1200" dirty="0"/>
            </a:br>
            <a:r>
              <a:rPr lang="en-US" sz="1200" b="0" i="0" dirty="0">
                <a:solidFill>
                  <a:srgbClr val="333333"/>
                </a:solidFill>
                <a:effectLst/>
              </a:rPr>
              <a:t>R62-05634-0WS</a:t>
            </a:r>
            <a:endParaRPr lang="en-US" sz="1200" dirty="0">
              <a:cs typeface="Calibri"/>
            </a:endParaRP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DEEFAE5D-A1DD-D290-32A1-F8B280261A93}"/>
              </a:ext>
            </a:extLst>
          </p:cNvPr>
          <p:cNvCxnSpPr>
            <a:cxnSpLocks/>
          </p:cNvCxnSpPr>
          <p:nvPr/>
        </p:nvCxnSpPr>
        <p:spPr>
          <a:xfrm>
            <a:off x="4482801" y="3551559"/>
            <a:ext cx="0" cy="2665586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>
            <a:extLst>
              <a:ext uri="{FF2B5EF4-FFF2-40B4-BE49-F238E27FC236}">
                <a16:creationId xmlns:a16="http://schemas.microsoft.com/office/drawing/2014/main" id="{41B27399-5BA2-5854-F1C1-1EAFB897DB32}"/>
              </a:ext>
            </a:extLst>
          </p:cNvPr>
          <p:cNvSpPr/>
          <p:nvPr/>
        </p:nvSpPr>
        <p:spPr>
          <a:xfrm>
            <a:off x="4160780" y="5505402"/>
            <a:ext cx="605692" cy="30284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9656E1-CCF6-693C-8856-79087F189F73}"/>
              </a:ext>
            </a:extLst>
          </p:cNvPr>
          <p:cNvSpPr/>
          <p:nvPr/>
        </p:nvSpPr>
        <p:spPr>
          <a:xfrm>
            <a:off x="10851957" y="1373229"/>
            <a:ext cx="605692" cy="30284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307C2F-DF30-6DA0-5FB3-2E2BC7D49E5E}"/>
              </a:ext>
            </a:extLst>
          </p:cNvPr>
          <p:cNvSpPr/>
          <p:nvPr/>
        </p:nvSpPr>
        <p:spPr>
          <a:xfrm>
            <a:off x="10870734" y="2135876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B39EB923-B3A9-DBBC-512B-1AC3CFDF5F08}"/>
              </a:ext>
            </a:extLst>
          </p:cNvPr>
          <p:cNvCxnSpPr>
            <a:cxnSpLocks/>
          </p:cNvCxnSpPr>
          <p:nvPr/>
        </p:nvCxnSpPr>
        <p:spPr>
          <a:xfrm>
            <a:off x="5420324" y="479150"/>
            <a:ext cx="0" cy="976037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215B110C-1C33-8B9C-C167-BA6FAC4AA016}"/>
              </a:ext>
            </a:extLst>
          </p:cNvPr>
          <p:cNvSpPr/>
          <p:nvPr/>
        </p:nvSpPr>
        <p:spPr>
          <a:xfrm>
            <a:off x="5128955" y="1341602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4EF02A-C74A-0773-F9E8-D7995A59C672}"/>
              </a:ext>
            </a:extLst>
          </p:cNvPr>
          <p:cNvSpPr txBox="1"/>
          <p:nvPr/>
        </p:nvSpPr>
        <p:spPr>
          <a:xfrm>
            <a:off x="4774764" y="1620270"/>
            <a:ext cx="121785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cs typeface="Calibri"/>
              </a:rPr>
              <a:t>15A</a:t>
            </a:r>
          </a:p>
          <a:p>
            <a:pPr algn="ctr"/>
            <a:r>
              <a:rPr lang="en-US" sz="1200" dirty="0">
                <a:cs typeface="Calibri"/>
              </a:rPr>
              <a:t>Leviton</a:t>
            </a:r>
          </a:p>
          <a:p>
            <a:pPr algn="ctr"/>
            <a:r>
              <a:rPr lang="en-US" sz="1200" dirty="0"/>
              <a:t>R57-T5325-0DW</a:t>
            </a:r>
          </a:p>
          <a:p>
            <a:pPr algn="ctr"/>
            <a:r>
              <a:rPr lang="en-US" sz="1200" dirty="0"/>
              <a:t>CEILING SOCKET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3AEB959-5EDF-2AC6-6D79-7A027FD615E6}"/>
              </a:ext>
            </a:extLst>
          </p:cNvPr>
          <p:cNvCxnSpPr>
            <a:cxnSpLocks/>
          </p:cNvCxnSpPr>
          <p:nvPr/>
        </p:nvCxnSpPr>
        <p:spPr>
          <a:xfrm>
            <a:off x="11543684" y="3506047"/>
            <a:ext cx="0" cy="2272460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FA7EF3CF-D80D-E646-C298-B5A77E1F9E48}"/>
              </a:ext>
            </a:extLst>
          </p:cNvPr>
          <p:cNvSpPr/>
          <p:nvPr/>
        </p:nvSpPr>
        <p:spPr>
          <a:xfrm>
            <a:off x="11252315" y="5664922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CB89FD-240D-9E31-126E-6EA000CF7AAB}"/>
              </a:ext>
            </a:extLst>
          </p:cNvPr>
          <p:cNvSpPr txBox="1"/>
          <p:nvPr/>
        </p:nvSpPr>
        <p:spPr>
          <a:xfrm>
            <a:off x="10783566" y="5948934"/>
            <a:ext cx="141246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 err="1">
                <a:cs typeface="Calibri"/>
              </a:rPr>
              <a:t>Broan</a:t>
            </a:r>
            <a:endParaRPr lang="en-US" sz="1200" dirty="0">
              <a:cs typeface="Calibri"/>
            </a:endParaRPr>
          </a:p>
          <a:p>
            <a:pPr algn="ctr"/>
            <a:r>
              <a:rPr lang="en-US" sz="1200" dirty="0">
                <a:cs typeface="Calibri"/>
              </a:rPr>
              <a:t>Makeup Air</a:t>
            </a:r>
          </a:p>
          <a:p>
            <a:pPr algn="ctr"/>
            <a:r>
              <a:rPr lang="en-US" sz="1200" dirty="0">
                <a:cs typeface="Calibri"/>
              </a:rPr>
              <a:t>MD6TU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E8BAF4FD-B177-66DD-9E82-2A9726413B18}"/>
              </a:ext>
            </a:extLst>
          </p:cNvPr>
          <p:cNvCxnSpPr>
            <a:cxnSpLocks/>
          </p:cNvCxnSpPr>
          <p:nvPr/>
        </p:nvCxnSpPr>
        <p:spPr>
          <a:xfrm flipV="1">
            <a:off x="1480333" y="662034"/>
            <a:ext cx="456570" cy="1428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45E899E-F83F-877A-3FE3-E6D6346DDA07}"/>
              </a:ext>
            </a:extLst>
          </p:cNvPr>
          <p:cNvSpPr txBox="1"/>
          <p:nvPr/>
        </p:nvSpPr>
        <p:spPr>
          <a:xfrm>
            <a:off x="573796" y="538010"/>
            <a:ext cx="90612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BK3_L</a:t>
            </a:r>
          </a:p>
          <a:p>
            <a:pPr algn="l"/>
            <a:r>
              <a:rPr lang="en-US" dirty="0">
                <a:cs typeface="Calibri"/>
              </a:rPr>
              <a:t>20A</a:t>
            </a:r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A839B3F-E681-D774-90D1-45F3715EF9D6}"/>
              </a:ext>
            </a:extLst>
          </p:cNvPr>
          <p:cNvCxnSpPr>
            <a:cxnSpLocks/>
          </p:cNvCxnSpPr>
          <p:nvPr/>
        </p:nvCxnSpPr>
        <p:spPr>
          <a:xfrm>
            <a:off x="1936903" y="661480"/>
            <a:ext cx="5861" cy="1021862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58BE2CDD-2AE9-6D33-1E0E-BBA7DEA49B9C}"/>
              </a:ext>
            </a:extLst>
          </p:cNvPr>
          <p:cNvSpPr/>
          <p:nvPr/>
        </p:nvSpPr>
        <p:spPr>
          <a:xfrm>
            <a:off x="1647707" y="1612976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9F0A9B-BC26-C94D-5F7F-B1AAB067F0CB}"/>
              </a:ext>
            </a:extLst>
          </p:cNvPr>
          <p:cNvSpPr txBox="1"/>
          <p:nvPr/>
        </p:nvSpPr>
        <p:spPr>
          <a:xfrm>
            <a:off x="1237570" y="1906052"/>
            <a:ext cx="139866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cs typeface="Calibri"/>
              </a:rPr>
              <a:t>20A GFCI</a:t>
            </a:r>
          </a:p>
          <a:p>
            <a:pPr algn="ctr"/>
            <a:r>
              <a:rPr lang="en-US" sz="1200" dirty="0">
                <a:cs typeface="Calibri"/>
              </a:rPr>
              <a:t>Leviton</a:t>
            </a:r>
          </a:p>
          <a:p>
            <a:pPr algn="ctr"/>
            <a:r>
              <a:rPr lang="en-US" sz="1200" dirty="0"/>
              <a:t>R92-GFTR2-0KW</a:t>
            </a:r>
          </a:p>
          <a:p>
            <a:pPr algn="ctr"/>
            <a:r>
              <a:rPr lang="en-US" sz="1200" dirty="0"/>
              <a:t>OUTDOOR SOCKET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6FC4D70-874A-525A-474C-1532C4F747DF}"/>
              </a:ext>
            </a:extLst>
          </p:cNvPr>
          <p:cNvCxnSpPr>
            <a:cxnSpLocks/>
          </p:cNvCxnSpPr>
          <p:nvPr/>
        </p:nvCxnSpPr>
        <p:spPr>
          <a:xfrm>
            <a:off x="6768662" y="1253926"/>
            <a:ext cx="1228510" cy="0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8DCA86E-8D56-DA89-CE0B-191D2C4AC6A1}"/>
              </a:ext>
            </a:extLst>
          </p:cNvPr>
          <p:cNvSpPr txBox="1"/>
          <p:nvPr/>
        </p:nvSpPr>
        <p:spPr>
          <a:xfrm>
            <a:off x="930812" y="4851389"/>
            <a:ext cx="112960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BK 30A 240V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26D7695-9B04-402B-C562-D1C592627AFE}"/>
              </a:ext>
            </a:extLst>
          </p:cNvPr>
          <p:cNvSpPr/>
          <p:nvPr/>
        </p:nvSpPr>
        <p:spPr>
          <a:xfrm>
            <a:off x="1901995" y="4987681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085132-E111-A117-4830-B295F79F87B1}"/>
              </a:ext>
            </a:extLst>
          </p:cNvPr>
          <p:cNvSpPr txBox="1"/>
          <p:nvPr/>
        </p:nvSpPr>
        <p:spPr>
          <a:xfrm>
            <a:off x="1542258" y="5280757"/>
            <a:ext cx="1398666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cs typeface="Calibri"/>
              </a:rPr>
              <a:t>50A</a:t>
            </a:r>
          </a:p>
          <a:p>
            <a:pPr algn="ctr"/>
            <a:r>
              <a:rPr lang="en-US" sz="1200" dirty="0">
                <a:cs typeface="Calibri"/>
              </a:rPr>
              <a:t>Midwest Electric</a:t>
            </a:r>
          </a:p>
          <a:p>
            <a:pPr algn="ctr"/>
            <a:r>
              <a:rPr lang="en-US" sz="1200" dirty="0"/>
              <a:t>U054P</a:t>
            </a:r>
          </a:p>
          <a:p>
            <a:pPr algn="ctr"/>
            <a:r>
              <a:rPr lang="en-US" sz="1200" dirty="0"/>
              <a:t>OUTDOOR</a:t>
            </a:r>
          </a:p>
          <a:p>
            <a:pPr algn="ctr"/>
            <a:r>
              <a:rPr lang="en-US" sz="1200" dirty="0"/>
              <a:t>OUTLET SOCKET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26FB362-292D-6176-E822-69B7AF28F85B}"/>
              </a:ext>
            </a:extLst>
          </p:cNvPr>
          <p:cNvCxnSpPr>
            <a:cxnSpLocks/>
          </p:cNvCxnSpPr>
          <p:nvPr/>
        </p:nvCxnSpPr>
        <p:spPr>
          <a:xfrm>
            <a:off x="3429262" y="662034"/>
            <a:ext cx="790688" cy="0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67B5883-AD0D-9519-54A1-E1C7FF23900D}"/>
              </a:ext>
            </a:extLst>
          </p:cNvPr>
          <p:cNvSpPr txBox="1"/>
          <p:nvPr/>
        </p:nvSpPr>
        <p:spPr>
          <a:xfrm>
            <a:off x="2550133" y="515279"/>
            <a:ext cx="124631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BK4_R</a:t>
            </a:r>
          </a:p>
          <a:p>
            <a:pPr algn="l"/>
            <a:r>
              <a:rPr lang="en-US" dirty="0">
                <a:cs typeface="Calibri"/>
              </a:rPr>
              <a:t>20A CAFCI</a:t>
            </a:r>
            <a:endParaRPr 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037E214-0108-67C3-A540-18A68F192772}"/>
              </a:ext>
            </a:extLst>
          </p:cNvPr>
          <p:cNvCxnSpPr>
            <a:cxnSpLocks/>
          </p:cNvCxnSpPr>
          <p:nvPr/>
        </p:nvCxnSpPr>
        <p:spPr>
          <a:xfrm>
            <a:off x="4219950" y="661480"/>
            <a:ext cx="5861" cy="1021862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22401C62-8BD1-E6E3-A56D-83FD7109342C}"/>
              </a:ext>
            </a:extLst>
          </p:cNvPr>
          <p:cNvSpPr/>
          <p:nvPr/>
        </p:nvSpPr>
        <p:spPr>
          <a:xfrm>
            <a:off x="3930754" y="1612976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EED228B-987B-0FB2-8F21-C60D14601074}"/>
              </a:ext>
            </a:extLst>
          </p:cNvPr>
          <p:cNvSpPr txBox="1"/>
          <p:nvPr/>
        </p:nvSpPr>
        <p:spPr>
          <a:xfrm>
            <a:off x="10573093" y="752976"/>
            <a:ext cx="1398666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cs typeface="Calibri"/>
              </a:rPr>
              <a:t>50A</a:t>
            </a:r>
          </a:p>
          <a:p>
            <a:pPr algn="ctr"/>
            <a:r>
              <a:rPr lang="en-US" sz="1200" dirty="0">
                <a:cs typeface="Calibri"/>
              </a:rPr>
              <a:t>AC Works</a:t>
            </a:r>
          </a:p>
          <a:p>
            <a:pPr algn="ctr"/>
            <a:r>
              <a:rPr lang="en-US" sz="1200" dirty="0">
                <a:cs typeface="Calibri"/>
              </a:rPr>
              <a:t>ASINSS2PBX-D OUTDOOR</a:t>
            </a:r>
          </a:p>
          <a:p>
            <a:pPr algn="ctr"/>
            <a:r>
              <a:rPr lang="en-US" sz="1200" dirty="0">
                <a:cs typeface="Calibri"/>
              </a:rPr>
              <a:t>INLET </a:t>
            </a:r>
            <a:r>
              <a:rPr lang="en-US" sz="1200" dirty="0"/>
              <a:t>SOCKET</a:t>
            </a:r>
          </a:p>
        </p:txBody>
      </p:sp>
      <p:pic>
        <p:nvPicPr>
          <p:cNvPr id="27" name="Picture 5" descr="Diagram&#10;&#10;Description automatically generated">
            <a:extLst>
              <a:ext uri="{FF2B5EF4-FFF2-40B4-BE49-F238E27FC236}">
                <a16:creationId xmlns:a16="http://schemas.microsoft.com/office/drawing/2014/main" id="{0453977D-EB62-F627-37A0-571E289D8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4085" y="589920"/>
            <a:ext cx="2743200" cy="300867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23FE4FF-954D-7526-6A98-DE371F57C6BD}"/>
              </a:ext>
            </a:extLst>
          </p:cNvPr>
          <p:cNvSpPr txBox="1"/>
          <p:nvPr/>
        </p:nvSpPr>
        <p:spPr>
          <a:xfrm>
            <a:off x="3550139" y="1917608"/>
            <a:ext cx="1398666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cs typeface="Calibri"/>
              </a:rPr>
              <a:t>20A GFCI</a:t>
            </a:r>
          </a:p>
          <a:p>
            <a:pPr algn="ctr"/>
            <a:r>
              <a:rPr lang="en-US" sz="1200" dirty="0">
                <a:cs typeface="Calibri"/>
              </a:rPr>
              <a:t>Leviton</a:t>
            </a:r>
          </a:p>
          <a:p>
            <a:pPr algn="ctr"/>
            <a:r>
              <a:rPr lang="en-US" sz="1200" dirty="0"/>
              <a:t>R92-GFTR2-0KW</a:t>
            </a:r>
          </a:p>
          <a:p>
            <a:pPr algn="ctr"/>
            <a:r>
              <a:rPr lang="en-US" sz="1200" dirty="0"/>
              <a:t>RIGHT COUNTER SOCKET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60FB1C3-0191-D37A-460C-5B56EC978A43}"/>
              </a:ext>
            </a:extLst>
          </p:cNvPr>
          <p:cNvCxnSpPr>
            <a:cxnSpLocks/>
          </p:cNvCxnSpPr>
          <p:nvPr/>
        </p:nvCxnSpPr>
        <p:spPr>
          <a:xfrm>
            <a:off x="3370349" y="4087502"/>
            <a:ext cx="826102" cy="0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A3EA52B-7483-A774-A7CE-5489F412D6B4}"/>
              </a:ext>
            </a:extLst>
          </p:cNvPr>
          <p:cNvSpPr txBox="1"/>
          <p:nvPr/>
        </p:nvSpPr>
        <p:spPr>
          <a:xfrm>
            <a:off x="2540754" y="3940064"/>
            <a:ext cx="128075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BK6_R</a:t>
            </a:r>
          </a:p>
          <a:p>
            <a:pPr algn="l"/>
            <a:r>
              <a:rPr lang="en-US" dirty="0">
                <a:cs typeface="Calibri"/>
              </a:rPr>
              <a:t>20A CAFCI/GFCI</a:t>
            </a:r>
            <a:endParaRPr lang="en-US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3956BF9-5AC1-6B41-0F79-C17B0E62B879}"/>
              </a:ext>
            </a:extLst>
          </p:cNvPr>
          <p:cNvCxnSpPr>
            <a:cxnSpLocks/>
          </p:cNvCxnSpPr>
          <p:nvPr/>
        </p:nvCxnSpPr>
        <p:spPr>
          <a:xfrm>
            <a:off x="4196451" y="4086948"/>
            <a:ext cx="5861" cy="1021862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1F8B0C40-2520-B247-14F5-14D4CE4E5343}"/>
              </a:ext>
            </a:extLst>
          </p:cNvPr>
          <p:cNvSpPr/>
          <p:nvPr/>
        </p:nvSpPr>
        <p:spPr>
          <a:xfrm>
            <a:off x="3907255" y="5038444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0817114-F8D0-96A8-25A7-FC34614D2977}"/>
              </a:ext>
            </a:extLst>
          </p:cNvPr>
          <p:cNvSpPr txBox="1"/>
          <p:nvPr/>
        </p:nvSpPr>
        <p:spPr>
          <a:xfrm>
            <a:off x="3497118" y="5331520"/>
            <a:ext cx="139866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cs typeface="Calibri"/>
              </a:rPr>
              <a:t>20A</a:t>
            </a:r>
          </a:p>
          <a:p>
            <a:pPr algn="ctr"/>
            <a:r>
              <a:rPr lang="en-US" sz="1200" dirty="0">
                <a:cs typeface="Calibri"/>
              </a:rPr>
              <a:t>Leviton</a:t>
            </a:r>
          </a:p>
          <a:p>
            <a:pPr algn="ctr"/>
            <a:r>
              <a:rPr lang="en-US" sz="1200" dirty="0"/>
              <a:t>R82-16352-0W</a:t>
            </a:r>
          </a:p>
          <a:p>
            <a:pPr algn="ctr"/>
            <a:r>
              <a:rPr lang="en-US" sz="1200" dirty="0"/>
              <a:t>WASHER/DRYER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9970759-573D-1035-70BC-181E9EB29ADC}"/>
              </a:ext>
            </a:extLst>
          </p:cNvPr>
          <p:cNvCxnSpPr>
            <a:cxnSpLocks/>
          </p:cNvCxnSpPr>
          <p:nvPr/>
        </p:nvCxnSpPr>
        <p:spPr>
          <a:xfrm>
            <a:off x="5474128" y="4053643"/>
            <a:ext cx="777701" cy="0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BF6E2F1-FBD1-74DF-E652-4EEAB0EDEC79}"/>
              </a:ext>
            </a:extLst>
          </p:cNvPr>
          <p:cNvSpPr txBox="1"/>
          <p:nvPr/>
        </p:nvSpPr>
        <p:spPr>
          <a:xfrm>
            <a:off x="4619449" y="3918146"/>
            <a:ext cx="1320723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BK7_R</a:t>
            </a:r>
          </a:p>
          <a:p>
            <a:pPr algn="l"/>
            <a:r>
              <a:rPr lang="en-US" dirty="0">
                <a:cs typeface="Calibri"/>
              </a:rPr>
              <a:t>20A</a:t>
            </a:r>
          </a:p>
          <a:p>
            <a:pPr algn="l"/>
            <a:r>
              <a:rPr lang="en-US" dirty="0">
                <a:cs typeface="Calibri"/>
              </a:rPr>
              <a:t>CAFCI/GFCI</a:t>
            </a:r>
            <a:endParaRPr lang="en-US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D801097-ADF1-0D0B-5609-95438056228A}"/>
              </a:ext>
            </a:extLst>
          </p:cNvPr>
          <p:cNvCxnSpPr>
            <a:cxnSpLocks/>
          </p:cNvCxnSpPr>
          <p:nvPr/>
        </p:nvCxnSpPr>
        <p:spPr>
          <a:xfrm>
            <a:off x="6251829" y="4053089"/>
            <a:ext cx="5861" cy="1021862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8DB2DE14-E676-95D8-8A9C-675B96B888C4}"/>
              </a:ext>
            </a:extLst>
          </p:cNvPr>
          <p:cNvSpPr/>
          <p:nvPr/>
        </p:nvSpPr>
        <p:spPr>
          <a:xfrm>
            <a:off x="5962633" y="5004585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E59B07-FE9F-4CD7-525B-7E9F2F928086}"/>
              </a:ext>
            </a:extLst>
          </p:cNvPr>
          <p:cNvSpPr txBox="1"/>
          <p:nvPr/>
        </p:nvSpPr>
        <p:spPr>
          <a:xfrm>
            <a:off x="5478321" y="5297661"/>
            <a:ext cx="154701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/>
              <a:t>Ariston</a:t>
            </a:r>
          </a:p>
          <a:p>
            <a:pPr algn="ctr"/>
            <a:r>
              <a:rPr lang="en-US" sz="1200" dirty="0"/>
              <a:t>ANDRIS RS 8U 1.4KW</a:t>
            </a:r>
          </a:p>
          <a:p>
            <a:pPr algn="ctr"/>
            <a:r>
              <a:rPr lang="en-US" sz="1200" dirty="0"/>
              <a:t>WATER HEATER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23A3B55-AC74-5995-BEB1-F9F3BAD8E953}"/>
              </a:ext>
            </a:extLst>
          </p:cNvPr>
          <p:cNvCxnSpPr>
            <a:cxnSpLocks/>
          </p:cNvCxnSpPr>
          <p:nvPr/>
        </p:nvCxnSpPr>
        <p:spPr>
          <a:xfrm>
            <a:off x="7491848" y="4055625"/>
            <a:ext cx="1767075" cy="0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7D1D327-842E-2FEC-78CB-0682F7E43A4A}"/>
              </a:ext>
            </a:extLst>
          </p:cNvPr>
          <p:cNvSpPr txBox="1"/>
          <p:nvPr/>
        </p:nvSpPr>
        <p:spPr>
          <a:xfrm>
            <a:off x="6554717" y="3908742"/>
            <a:ext cx="129207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BK8_L</a:t>
            </a:r>
          </a:p>
          <a:p>
            <a:pPr algn="l"/>
            <a:r>
              <a:rPr lang="en-US" dirty="0">
                <a:cs typeface="Calibri"/>
              </a:rPr>
              <a:t>20A CAFCI</a:t>
            </a:r>
            <a:endParaRPr lang="en-US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E9C0F4F-8557-22F8-542E-E5EBB7731EFE}"/>
              </a:ext>
            </a:extLst>
          </p:cNvPr>
          <p:cNvCxnSpPr>
            <a:cxnSpLocks/>
          </p:cNvCxnSpPr>
          <p:nvPr/>
        </p:nvCxnSpPr>
        <p:spPr>
          <a:xfrm>
            <a:off x="7948418" y="4053643"/>
            <a:ext cx="5861" cy="1021862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A61134E2-7842-82E8-932C-6C66A8F3C36C}"/>
              </a:ext>
            </a:extLst>
          </p:cNvPr>
          <p:cNvSpPr/>
          <p:nvPr/>
        </p:nvSpPr>
        <p:spPr>
          <a:xfrm>
            <a:off x="7659222" y="5005139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D149848-0446-8C82-E89B-3E4C09467483}"/>
              </a:ext>
            </a:extLst>
          </p:cNvPr>
          <p:cNvSpPr txBox="1"/>
          <p:nvPr/>
        </p:nvSpPr>
        <p:spPr>
          <a:xfrm>
            <a:off x="7278607" y="5309771"/>
            <a:ext cx="1398666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cs typeface="Calibri"/>
              </a:rPr>
              <a:t>20A GFCI</a:t>
            </a:r>
          </a:p>
          <a:p>
            <a:pPr algn="ctr"/>
            <a:r>
              <a:rPr lang="en-US" sz="1200" dirty="0">
                <a:cs typeface="Calibri"/>
              </a:rPr>
              <a:t>Leviton</a:t>
            </a:r>
          </a:p>
          <a:p>
            <a:pPr algn="ctr"/>
            <a:r>
              <a:rPr lang="en-US" sz="1200" dirty="0"/>
              <a:t>R92-GFTR2-0KW</a:t>
            </a:r>
          </a:p>
          <a:p>
            <a:pPr algn="ctr"/>
            <a:r>
              <a:rPr lang="en-US" sz="1200" dirty="0"/>
              <a:t>LEFT COUNTER SOCKET1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574A669-1984-7400-31D9-FEDF124FBE0F}"/>
              </a:ext>
            </a:extLst>
          </p:cNvPr>
          <p:cNvCxnSpPr>
            <a:cxnSpLocks/>
          </p:cNvCxnSpPr>
          <p:nvPr/>
        </p:nvCxnSpPr>
        <p:spPr>
          <a:xfrm flipV="1">
            <a:off x="10915129" y="4014692"/>
            <a:ext cx="456570" cy="1428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B0FD27FF-A0C4-7771-51B8-00B4AB60124A}"/>
              </a:ext>
            </a:extLst>
          </p:cNvPr>
          <p:cNvSpPr txBox="1"/>
          <p:nvPr/>
        </p:nvSpPr>
        <p:spPr>
          <a:xfrm>
            <a:off x="9894819" y="3888964"/>
            <a:ext cx="124859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BK9_L</a:t>
            </a:r>
          </a:p>
          <a:p>
            <a:pPr algn="l"/>
            <a:r>
              <a:rPr lang="en-US" dirty="0">
                <a:cs typeface="Calibri"/>
              </a:rPr>
              <a:t>20A</a:t>
            </a:r>
          </a:p>
          <a:p>
            <a:pPr algn="l"/>
            <a:r>
              <a:rPr lang="en-US" dirty="0">
                <a:cs typeface="Calibri"/>
              </a:rPr>
              <a:t>CAFCI/GFCI</a:t>
            </a:r>
            <a:endParaRPr lang="en-US" dirty="0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395B48D-C506-7FF6-F93B-6A7E1BB39A5B}"/>
              </a:ext>
            </a:extLst>
          </p:cNvPr>
          <p:cNvCxnSpPr>
            <a:cxnSpLocks/>
          </p:cNvCxnSpPr>
          <p:nvPr/>
        </p:nvCxnSpPr>
        <p:spPr>
          <a:xfrm>
            <a:off x="11371699" y="4014138"/>
            <a:ext cx="5861" cy="1021862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ED083960-2D0B-B344-098B-5026272897E8}"/>
              </a:ext>
            </a:extLst>
          </p:cNvPr>
          <p:cNvSpPr/>
          <p:nvPr/>
        </p:nvSpPr>
        <p:spPr>
          <a:xfrm>
            <a:off x="11082503" y="4965634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790D1E1-D1AA-17E7-3601-5FFBBAFDC3DB}"/>
              </a:ext>
            </a:extLst>
          </p:cNvPr>
          <p:cNvSpPr txBox="1"/>
          <p:nvPr/>
        </p:nvSpPr>
        <p:spPr>
          <a:xfrm>
            <a:off x="10540681" y="5317134"/>
            <a:ext cx="166203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 err="1"/>
              <a:t>Empava</a:t>
            </a:r>
            <a:endParaRPr lang="en-US" sz="1200" dirty="0"/>
          </a:p>
          <a:p>
            <a:pPr algn="ctr"/>
            <a:r>
              <a:rPr lang="en-US" sz="1200" dirty="0"/>
              <a:t>EMP-ID12B2</a:t>
            </a:r>
          </a:p>
          <a:p>
            <a:pPr algn="ctr"/>
            <a:r>
              <a:rPr lang="en-US" sz="1200" dirty="0"/>
              <a:t>INDUCTION COOKTOP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F7DD66E-3201-9F48-D010-110ABDB1230A}"/>
              </a:ext>
            </a:extLst>
          </p:cNvPr>
          <p:cNvCxnSpPr>
            <a:cxnSpLocks/>
          </p:cNvCxnSpPr>
          <p:nvPr/>
        </p:nvCxnSpPr>
        <p:spPr>
          <a:xfrm>
            <a:off x="9246763" y="4047043"/>
            <a:ext cx="5861" cy="1021862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2AB5E83-70C3-E851-D181-E5CD664C297F}"/>
              </a:ext>
            </a:extLst>
          </p:cNvPr>
          <p:cNvSpPr/>
          <p:nvPr/>
        </p:nvSpPr>
        <p:spPr>
          <a:xfrm>
            <a:off x="8957567" y="4998539"/>
            <a:ext cx="586153" cy="293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526DEB-40E3-932E-63B4-2129085D41B6}"/>
              </a:ext>
            </a:extLst>
          </p:cNvPr>
          <p:cNvSpPr txBox="1"/>
          <p:nvPr/>
        </p:nvSpPr>
        <p:spPr>
          <a:xfrm>
            <a:off x="8576952" y="5303171"/>
            <a:ext cx="1398666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cs typeface="Calibri"/>
              </a:rPr>
              <a:t>20A GFCI</a:t>
            </a:r>
          </a:p>
          <a:p>
            <a:pPr algn="ctr"/>
            <a:r>
              <a:rPr lang="en-US" sz="1200" dirty="0">
                <a:cs typeface="Calibri"/>
              </a:rPr>
              <a:t>Leviton</a:t>
            </a:r>
          </a:p>
          <a:p>
            <a:pPr algn="ctr"/>
            <a:r>
              <a:rPr lang="en-US" sz="1200" dirty="0"/>
              <a:t>R92-GFTR2-0KW</a:t>
            </a:r>
          </a:p>
          <a:p>
            <a:pPr algn="ctr"/>
            <a:r>
              <a:rPr lang="en-US" sz="1200" dirty="0"/>
              <a:t>LEFT COUNTER SOCKET2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D9419A-B444-75EC-FCAF-896449CDF5BF}"/>
              </a:ext>
            </a:extLst>
          </p:cNvPr>
          <p:cNvSpPr/>
          <p:nvPr/>
        </p:nvSpPr>
        <p:spPr>
          <a:xfrm>
            <a:off x="9690543" y="1079845"/>
            <a:ext cx="293084" cy="22270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3D6CBA3-0010-C677-D678-1A3CF709C982}"/>
              </a:ext>
            </a:extLst>
          </p:cNvPr>
          <p:cNvCxnSpPr/>
          <p:nvPr/>
        </p:nvCxnSpPr>
        <p:spPr>
          <a:xfrm flipV="1">
            <a:off x="9837085" y="1321826"/>
            <a:ext cx="0" cy="678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B8AC4EE8-FFE8-522F-0981-804073B3D7D8}"/>
              </a:ext>
            </a:extLst>
          </p:cNvPr>
          <p:cNvSpPr txBox="1"/>
          <p:nvPr/>
        </p:nvSpPr>
        <p:spPr>
          <a:xfrm>
            <a:off x="9394436" y="1984917"/>
            <a:ext cx="117838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/>
              <a:t>50A RV Surge Protector</a:t>
            </a:r>
          </a:p>
          <a:p>
            <a:pPr algn="ctr"/>
            <a:r>
              <a:rPr lang="en-US" sz="1200" dirty="0"/>
              <a:t>First </a:t>
            </a:r>
            <a:r>
              <a:rPr lang="en-US" sz="1200" dirty="0" err="1"/>
              <a:t>Defence</a:t>
            </a:r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53E3520-5D04-021B-4F52-0F1E213A1895}"/>
              </a:ext>
            </a:extLst>
          </p:cNvPr>
          <p:cNvSpPr txBox="1"/>
          <p:nvPr/>
        </p:nvSpPr>
        <p:spPr>
          <a:xfrm>
            <a:off x="5052993" y="779871"/>
            <a:ext cx="174098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/>
              <a:t>125A ELECTRICAL PANEL</a:t>
            </a:r>
          </a:p>
          <a:p>
            <a:pPr algn="ctr"/>
            <a:r>
              <a:rPr lang="en-US" sz="1200" dirty="0"/>
              <a:t>Square D</a:t>
            </a:r>
          </a:p>
          <a:p>
            <a:pPr algn="ctr"/>
            <a:r>
              <a:rPr lang="en-US" sz="1200" dirty="0"/>
              <a:t>HOM1224L125PGCVP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BD7C080-69E6-35B0-085A-4387A6E94E41}"/>
              </a:ext>
            </a:extLst>
          </p:cNvPr>
          <p:cNvSpPr txBox="1"/>
          <p:nvPr/>
        </p:nvSpPr>
        <p:spPr>
          <a:xfrm>
            <a:off x="7615569" y="392651"/>
            <a:ext cx="128266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 err="1"/>
              <a:t>Solark</a:t>
            </a:r>
            <a:endParaRPr lang="en-US" sz="1200" dirty="0"/>
          </a:p>
          <a:p>
            <a:pPr algn="ctr"/>
            <a:r>
              <a:rPr lang="en-US" sz="1200" dirty="0"/>
              <a:t>Sol-Ark 15K-2P-N</a:t>
            </a:r>
          </a:p>
          <a:p>
            <a:pPr algn="ctr"/>
            <a:endParaRPr lang="en-US" sz="12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F5E0039-5E7D-BEA9-44AA-F0FE492CBBCD}"/>
              </a:ext>
            </a:extLst>
          </p:cNvPr>
          <p:cNvSpPr txBox="1"/>
          <p:nvPr/>
        </p:nvSpPr>
        <p:spPr>
          <a:xfrm>
            <a:off x="7842923" y="2422444"/>
            <a:ext cx="89999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/>
              <a:t>7 Panels</a:t>
            </a:r>
          </a:p>
          <a:p>
            <a:pPr algn="ctr"/>
            <a:r>
              <a:rPr lang="en-US" sz="1200" dirty="0"/>
              <a:t>REC Solar</a:t>
            </a:r>
          </a:p>
          <a:p>
            <a:pPr algn="ctr"/>
            <a:r>
              <a:rPr lang="en-US" sz="1200" dirty="0"/>
              <a:t>REC370AA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66E08C7-1C00-AB49-6B0D-FCFFE9FCAF81}"/>
              </a:ext>
            </a:extLst>
          </p:cNvPr>
          <p:cNvCxnSpPr>
            <a:cxnSpLocks/>
          </p:cNvCxnSpPr>
          <p:nvPr/>
        </p:nvCxnSpPr>
        <p:spPr>
          <a:xfrm flipV="1">
            <a:off x="8292920" y="1819122"/>
            <a:ext cx="0" cy="606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C35C3CF-DB63-4242-2B4C-8720B2D8C459}"/>
              </a:ext>
            </a:extLst>
          </p:cNvPr>
          <p:cNvCxnSpPr>
            <a:cxnSpLocks/>
          </p:cNvCxnSpPr>
          <p:nvPr/>
        </p:nvCxnSpPr>
        <p:spPr>
          <a:xfrm>
            <a:off x="1291608" y="4047043"/>
            <a:ext cx="826102" cy="0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F9B2EB5-8FC0-764A-284D-5FFCA8DAB2BF}"/>
              </a:ext>
            </a:extLst>
          </p:cNvPr>
          <p:cNvSpPr txBox="1"/>
          <p:nvPr/>
        </p:nvSpPr>
        <p:spPr>
          <a:xfrm>
            <a:off x="189436" y="3900447"/>
            <a:ext cx="128075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BK5 240V</a:t>
            </a:r>
          </a:p>
          <a:p>
            <a:pPr algn="l"/>
            <a:r>
              <a:rPr lang="en-US" dirty="0">
                <a:cs typeface="Calibri"/>
              </a:rPr>
              <a:t>50A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838FE32-7E17-D1CC-43D1-07714F76BD36}"/>
              </a:ext>
            </a:extLst>
          </p:cNvPr>
          <p:cNvCxnSpPr>
            <a:cxnSpLocks/>
          </p:cNvCxnSpPr>
          <p:nvPr/>
        </p:nvCxnSpPr>
        <p:spPr>
          <a:xfrm>
            <a:off x="2117710" y="4046489"/>
            <a:ext cx="5861" cy="1021862"/>
          </a:xfrm>
          <a:prstGeom prst="straightConnector1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373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45609</TotalTime>
  <Words>250</Words>
  <Application>Microsoft Office PowerPoint</Application>
  <PresentationFormat>Widescreen</PresentationFormat>
  <Paragraphs>149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Mech Engr</dc:creator>
  <cp:lastModifiedBy>Mech Engr</cp:lastModifiedBy>
  <cp:revision>118</cp:revision>
  <cp:lastPrinted>2023-06-09T00:56:48Z</cp:lastPrinted>
  <dcterms:created xsi:type="dcterms:W3CDTF">2023-05-26T17:28:55Z</dcterms:created>
  <dcterms:modified xsi:type="dcterms:W3CDTF">2023-09-15T06:16:52Z</dcterms:modified>
</cp:coreProperties>
</file>